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1" r:id="rId3"/>
    <p:sldId id="257" r:id="rId4"/>
    <p:sldId id="259" r:id="rId5"/>
    <p:sldId id="282" r:id="rId6"/>
  </p:sldIdLst>
  <p:sldSz cx="12192000" cy="6858000"/>
  <p:notesSz cx="12192000" cy="6858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E47AA5-9C8F-4AAE-9D46-B278906F7D88}" v="3" dt="2025-01-06T14:46:22.88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886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ago Pires" userId="e04df0f508285845" providerId="LiveId" clId="{6D1DF0F6-76A8-4647-90D6-BAA99672EED0}"/>
    <pc:docChg chg="undo custSel addSld delSld modSld sldOrd">
      <pc:chgData name="Tiago Pires" userId="e04df0f508285845" providerId="LiveId" clId="{6D1DF0F6-76A8-4647-90D6-BAA99672EED0}" dt="2022-12-02T10:06:01.709" v="306" actId="1076"/>
      <pc:docMkLst>
        <pc:docMk/>
      </pc:docMkLst>
      <pc:sldChg chg="addSp delSp modSp mod">
        <pc:chgData name="Tiago Pires" userId="e04df0f508285845" providerId="LiveId" clId="{6D1DF0F6-76A8-4647-90D6-BAA99672EED0}" dt="2022-11-12T15:28:16.463" v="286" actId="20577"/>
        <pc:sldMkLst>
          <pc:docMk/>
          <pc:sldMk cId="0" sldId="256"/>
        </pc:sldMkLst>
      </pc:sldChg>
      <pc:sldChg chg="addSp delSp modSp mod ord">
        <pc:chgData name="Tiago Pires" userId="e04df0f508285845" providerId="LiveId" clId="{6D1DF0F6-76A8-4647-90D6-BAA99672EED0}" dt="2022-11-12T15:29:08.540" v="292" actId="1076"/>
        <pc:sldMkLst>
          <pc:docMk/>
          <pc:sldMk cId="0" sldId="257"/>
        </pc:sldMkLst>
      </pc:sldChg>
      <pc:sldChg chg="modSp mod">
        <pc:chgData name="Tiago Pires" userId="e04df0f508285845" providerId="LiveId" clId="{6D1DF0F6-76A8-4647-90D6-BAA99672EED0}" dt="2022-11-12T15:31:20.815" v="296" actId="14100"/>
        <pc:sldMkLst>
          <pc:docMk/>
          <pc:sldMk cId="0" sldId="259"/>
        </pc:sldMkLst>
      </pc:sldChg>
      <pc:sldChg chg="modSp mod">
        <pc:chgData name="Tiago Pires" userId="e04df0f508285845" providerId="LiveId" clId="{6D1DF0F6-76A8-4647-90D6-BAA99672EED0}" dt="2022-11-12T15:31:50.173" v="297" actId="14100"/>
        <pc:sldMkLst>
          <pc:docMk/>
          <pc:sldMk cId="0" sldId="260"/>
        </pc:sldMkLst>
      </pc:sldChg>
      <pc:sldChg chg="modSp mod">
        <pc:chgData name="Tiago Pires" userId="e04df0f508285845" providerId="LiveId" clId="{6D1DF0F6-76A8-4647-90D6-BAA99672EED0}" dt="2022-11-12T15:32:51.237" v="298" actId="20577"/>
        <pc:sldMkLst>
          <pc:docMk/>
          <pc:sldMk cId="0" sldId="262"/>
        </pc:sldMkLst>
      </pc:sldChg>
      <pc:sldChg chg="modSp mod">
        <pc:chgData name="Tiago Pires" userId="e04df0f508285845" providerId="LiveId" clId="{6D1DF0F6-76A8-4647-90D6-BAA99672EED0}" dt="2022-12-02T10:06:01.709" v="306" actId="1076"/>
        <pc:sldMkLst>
          <pc:docMk/>
          <pc:sldMk cId="0" sldId="264"/>
        </pc:sldMkLst>
      </pc:sldChg>
      <pc:sldChg chg="del">
        <pc:chgData name="Tiago Pires" userId="e04df0f508285845" providerId="LiveId" clId="{6D1DF0F6-76A8-4647-90D6-BAA99672EED0}" dt="2022-11-12T15:34:00.433" v="299" actId="47"/>
        <pc:sldMkLst>
          <pc:docMk/>
          <pc:sldMk cId="0" sldId="269"/>
        </pc:sldMkLst>
      </pc:sldChg>
      <pc:sldChg chg="del">
        <pc:chgData name="Tiago Pires" userId="e04df0f508285845" providerId="LiveId" clId="{6D1DF0F6-76A8-4647-90D6-BAA99672EED0}" dt="2022-11-12T15:34:00.433" v="299" actId="47"/>
        <pc:sldMkLst>
          <pc:docMk/>
          <pc:sldMk cId="0" sldId="270"/>
        </pc:sldMkLst>
      </pc:sldChg>
      <pc:sldChg chg="modSp mod">
        <pc:chgData name="Tiago Pires" userId="e04df0f508285845" providerId="LiveId" clId="{6D1DF0F6-76A8-4647-90D6-BAA99672EED0}" dt="2022-11-12T15:34:31.584" v="301" actId="20577"/>
        <pc:sldMkLst>
          <pc:docMk/>
          <pc:sldMk cId="0" sldId="273"/>
        </pc:sldMkLst>
      </pc:sldChg>
      <pc:sldChg chg="del">
        <pc:chgData name="Tiago Pires" userId="e04df0f508285845" providerId="LiveId" clId="{6D1DF0F6-76A8-4647-90D6-BAA99672EED0}" dt="2022-11-12T15:34:43.865" v="302" actId="47"/>
        <pc:sldMkLst>
          <pc:docMk/>
          <pc:sldMk cId="0" sldId="280"/>
        </pc:sldMkLst>
      </pc:sldChg>
      <pc:sldChg chg="addSp delSp modSp add mod">
        <pc:chgData name="Tiago Pires" userId="e04df0f508285845" providerId="LiveId" clId="{6D1DF0F6-76A8-4647-90D6-BAA99672EED0}" dt="2022-11-28T14:49:31.706" v="305" actId="20577"/>
        <pc:sldMkLst>
          <pc:docMk/>
          <pc:sldMk cId="2395964798" sldId="281"/>
        </pc:sldMkLst>
      </pc:sldChg>
    </pc:docChg>
  </pc:docChgLst>
  <pc:docChgLst>
    <pc:chgData name="Tiago Pires" userId="e04df0f508285845" providerId="LiveId" clId="{94E47AA5-9C8F-4AAE-9D46-B278906F7D88}"/>
    <pc:docChg chg="custSel addSld delSld modSld">
      <pc:chgData name="Tiago Pires" userId="e04df0f508285845" providerId="LiveId" clId="{94E47AA5-9C8F-4AAE-9D46-B278906F7D88}" dt="2025-01-06T14:46:32.046" v="130" actId="403"/>
      <pc:docMkLst>
        <pc:docMk/>
      </pc:docMkLst>
      <pc:sldChg chg="addSp delSp modSp mod">
        <pc:chgData name="Tiago Pires" userId="e04df0f508285845" providerId="LiveId" clId="{94E47AA5-9C8F-4AAE-9D46-B278906F7D88}" dt="2025-01-06T14:43:36.752" v="63" actId="3626"/>
        <pc:sldMkLst>
          <pc:docMk/>
          <pc:sldMk cId="0" sldId="256"/>
        </pc:sldMkLst>
        <pc:spChg chg="del mod topLvl">
          <ac:chgData name="Tiago Pires" userId="e04df0f508285845" providerId="LiveId" clId="{94E47AA5-9C8F-4AAE-9D46-B278906F7D88}" dt="2025-01-06T14:42:53.657" v="2" actId="478"/>
          <ac:spMkLst>
            <pc:docMk/>
            <pc:sldMk cId="0" sldId="256"/>
            <ac:spMk id="7" creationId="{00000000-0000-0000-0000-000000000000}"/>
          </ac:spMkLst>
        </pc:spChg>
        <pc:spChg chg="del topLvl">
          <ac:chgData name="Tiago Pires" userId="e04df0f508285845" providerId="LiveId" clId="{94E47AA5-9C8F-4AAE-9D46-B278906F7D88}" dt="2025-01-06T14:42:46.211" v="0" actId="478"/>
          <ac:spMkLst>
            <pc:docMk/>
            <pc:sldMk cId="0" sldId="256"/>
            <ac:spMk id="8" creationId="{00000000-0000-0000-0000-000000000000}"/>
          </ac:spMkLst>
        </pc:spChg>
        <pc:spChg chg="mod">
          <ac:chgData name="Tiago Pires" userId="e04df0f508285845" providerId="LiveId" clId="{94E47AA5-9C8F-4AAE-9D46-B278906F7D88}" dt="2025-01-06T14:43:36.752" v="63" actId="3626"/>
          <ac:spMkLst>
            <pc:docMk/>
            <pc:sldMk cId="0" sldId="256"/>
            <ac:spMk id="12" creationId="{7D622DFF-153C-A250-2400-C29B8C0DFD15}"/>
          </ac:spMkLst>
        </pc:spChg>
        <pc:spChg chg="add mod">
          <ac:chgData name="Tiago Pires" userId="e04df0f508285845" providerId="LiveId" clId="{94E47AA5-9C8F-4AAE-9D46-B278906F7D88}" dt="2025-01-06T14:43:10.990" v="18" actId="20577"/>
          <ac:spMkLst>
            <pc:docMk/>
            <pc:sldMk cId="0" sldId="256"/>
            <ac:spMk id="13" creationId="{F063D702-6EA0-E0D3-DA7C-CBECB7201A65}"/>
          </ac:spMkLst>
        </pc:spChg>
        <pc:grpChg chg="del">
          <ac:chgData name="Tiago Pires" userId="e04df0f508285845" providerId="LiveId" clId="{94E47AA5-9C8F-4AAE-9D46-B278906F7D88}" dt="2025-01-06T14:42:46.211" v="0" actId="478"/>
          <ac:grpSpMkLst>
            <pc:docMk/>
            <pc:sldMk cId="0" sldId="256"/>
            <ac:grpSpMk id="6" creationId="{00000000-0000-0000-0000-000000000000}"/>
          </ac:grpSpMkLst>
        </pc:grpChg>
      </pc:sldChg>
      <pc:sldChg chg="del">
        <pc:chgData name="Tiago Pires" userId="e04df0f508285845" providerId="LiveId" clId="{94E47AA5-9C8F-4AAE-9D46-B278906F7D88}" dt="2025-01-06T14:44:00.995" v="64" actId="47"/>
        <pc:sldMkLst>
          <pc:docMk/>
          <pc:sldMk cId="0" sldId="258"/>
        </pc:sldMkLst>
      </pc:sldChg>
      <pc:sldChg chg="delSp modSp mod">
        <pc:chgData name="Tiago Pires" userId="e04df0f508285845" providerId="LiveId" clId="{94E47AA5-9C8F-4AAE-9D46-B278906F7D88}" dt="2025-01-06T14:45:21.115" v="84" actId="403"/>
        <pc:sldMkLst>
          <pc:docMk/>
          <pc:sldMk cId="0" sldId="259"/>
        </pc:sldMkLst>
        <pc:spChg chg="del">
          <ac:chgData name="Tiago Pires" userId="e04df0f508285845" providerId="LiveId" clId="{94E47AA5-9C8F-4AAE-9D46-B278906F7D88}" dt="2025-01-06T14:44:17.648" v="65" actId="478"/>
          <ac:spMkLst>
            <pc:docMk/>
            <pc:sldMk cId="0" sldId="259"/>
            <ac:spMk id="5" creationId="{00000000-0000-0000-0000-000000000000}"/>
          </ac:spMkLst>
        </pc:spChg>
        <pc:spChg chg="mod">
          <ac:chgData name="Tiago Pires" userId="e04df0f508285845" providerId="LiveId" clId="{94E47AA5-9C8F-4AAE-9D46-B278906F7D88}" dt="2025-01-06T14:45:21.115" v="84" actId="403"/>
          <ac:spMkLst>
            <pc:docMk/>
            <pc:sldMk cId="0" sldId="259"/>
            <ac:spMk id="6" creationId="{00000000-0000-0000-0000-000000000000}"/>
          </ac:spMkLst>
        </pc:spChg>
        <pc:grpChg chg="del">
          <ac:chgData name="Tiago Pires" userId="e04df0f508285845" providerId="LiveId" clId="{94E47AA5-9C8F-4AAE-9D46-B278906F7D88}" dt="2025-01-06T14:44:27.351" v="67" actId="478"/>
          <ac:grpSpMkLst>
            <pc:docMk/>
            <pc:sldMk cId="0" sldId="259"/>
            <ac:grpSpMk id="2" creationId="{00000000-0000-0000-0000-000000000000}"/>
          </ac:grpSpMkLst>
        </pc:grpChg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0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1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2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3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4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5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6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7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68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1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2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3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4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5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6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7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8"/>
        </pc:sldMkLst>
      </pc:sldChg>
      <pc:sldChg chg="del">
        <pc:chgData name="Tiago Pires" userId="e04df0f508285845" providerId="LiveId" clId="{94E47AA5-9C8F-4AAE-9D46-B278906F7D88}" dt="2025-01-06T14:45:27.739" v="85" actId="47"/>
        <pc:sldMkLst>
          <pc:docMk/>
          <pc:sldMk cId="0" sldId="279"/>
        </pc:sldMkLst>
      </pc:sldChg>
      <pc:sldChg chg="modSp add mod">
        <pc:chgData name="Tiago Pires" userId="e04df0f508285845" providerId="LiveId" clId="{94E47AA5-9C8F-4AAE-9D46-B278906F7D88}" dt="2025-01-06T14:46:32.046" v="130" actId="403"/>
        <pc:sldMkLst>
          <pc:docMk/>
          <pc:sldMk cId="764474493" sldId="282"/>
        </pc:sldMkLst>
        <pc:spChg chg="mod">
          <ac:chgData name="Tiago Pires" userId="e04df0f508285845" providerId="LiveId" clId="{94E47AA5-9C8F-4AAE-9D46-B278906F7D88}" dt="2025-01-06T14:46:32.046" v="130" actId="403"/>
          <ac:spMkLst>
            <pc:docMk/>
            <pc:sldMk cId="764474493" sldId="282"/>
            <ac:spMk id="6" creationId="{3052C141-2401-7E03-3AC6-7D2C2F6CBF4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2ED93D-78BB-405F-8540-ACEF46A8A64F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PT"/>
        </a:p>
      </dgm:t>
    </dgm:pt>
    <dgm:pt modelId="{8BEDD4C2-CD72-4B34-BF71-462DCB6BDDE5}">
      <dgm:prSet phldrT="[Texto]"/>
      <dgm:spPr/>
      <dgm:t>
        <a:bodyPr/>
        <a:lstStyle/>
        <a:p>
          <a:r>
            <a:rPr lang="pt-PT" dirty="0"/>
            <a:t>Escola Básica de Cacela</a:t>
          </a:r>
        </a:p>
      </dgm:t>
    </dgm:pt>
    <dgm:pt modelId="{A1593A9E-282E-413C-BA42-646969451B00}" type="parTrans" cxnId="{C213B690-1B8A-4AEB-B583-2A7CD54A00D7}">
      <dgm:prSet/>
      <dgm:spPr/>
      <dgm:t>
        <a:bodyPr/>
        <a:lstStyle/>
        <a:p>
          <a:endParaRPr lang="pt-PT"/>
        </a:p>
      </dgm:t>
    </dgm:pt>
    <dgm:pt modelId="{FAF40861-F376-4316-86E6-9B94120E69B8}" type="sibTrans" cxnId="{C213B690-1B8A-4AEB-B583-2A7CD54A00D7}">
      <dgm:prSet/>
      <dgm:spPr/>
      <dgm:t>
        <a:bodyPr/>
        <a:lstStyle/>
        <a:p>
          <a:endParaRPr lang="pt-PT"/>
        </a:p>
      </dgm:t>
    </dgm:pt>
    <dgm:pt modelId="{E8A150C6-4C99-4B67-AF8A-E1EF34B6FFB2}">
      <dgm:prSet phldrT="[Texto]"/>
      <dgm:spPr/>
      <dgm:t>
        <a:bodyPr/>
        <a:lstStyle/>
        <a:p>
          <a:r>
            <a:rPr lang="pt-PT" dirty="0"/>
            <a:t>Escola Básica de Estoi</a:t>
          </a:r>
        </a:p>
      </dgm:t>
    </dgm:pt>
    <dgm:pt modelId="{90D1028F-DF5C-4ABD-97C9-E9826AB045BD}" type="parTrans" cxnId="{E5D00395-24BE-47B7-82C1-2930912B046A}">
      <dgm:prSet/>
      <dgm:spPr/>
      <dgm:t>
        <a:bodyPr/>
        <a:lstStyle/>
        <a:p>
          <a:endParaRPr lang="pt-PT"/>
        </a:p>
      </dgm:t>
    </dgm:pt>
    <dgm:pt modelId="{7D0852A3-6D02-48AF-9AE5-2AA20C43422E}" type="sibTrans" cxnId="{E5D00395-24BE-47B7-82C1-2930912B046A}">
      <dgm:prSet/>
      <dgm:spPr/>
      <dgm:t>
        <a:bodyPr/>
        <a:lstStyle/>
        <a:p>
          <a:endParaRPr lang="pt-PT"/>
        </a:p>
      </dgm:t>
    </dgm:pt>
    <dgm:pt modelId="{0263A7DF-4D61-4D59-A56D-05A269599059}">
      <dgm:prSet phldrT="[Texto]"/>
      <dgm:spPr/>
      <dgm:t>
        <a:bodyPr/>
        <a:lstStyle/>
        <a:p>
          <a:r>
            <a:rPr lang="pt-PT" dirty="0"/>
            <a:t>Escola Básica de Tavira</a:t>
          </a:r>
        </a:p>
      </dgm:t>
    </dgm:pt>
    <dgm:pt modelId="{78886D4A-3FBA-425F-819A-99B0811AFC44}" type="parTrans" cxnId="{35545BEE-C7FE-4955-8D10-A1D15A0A3DA2}">
      <dgm:prSet/>
      <dgm:spPr/>
      <dgm:t>
        <a:bodyPr/>
        <a:lstStyle/>
        <a:p>
          <a:endParaRPr lang="pt-PT"/>
        </a:p>
      </dgm:t>
    </dgm:pt>
    <dgm:pt modelId="{5AF844D1-C10F-4133-A38E-9DCBBC92DB9B}" type="sibTrans" cxnId="{35545BEE-C7FE-4955-8D10-A1D15A0A3DA2}">
      <dgm:prSet/>
      <dgm:spPr/>
      <dgm:t>
        <a:bodyPr/>
        <a:lstStyle/>
        <a:p>
          <a:endParaRPr lang="pt-PT"/>
        </a:p>
      </dgm:t>
    </dgm:pt>
    <dgm:pt modelId="{FB83DC62-8CC2-4A21-A9AA-B5042F12B867}">
      <dgm:prSet/>
      <dgm:spPr/>
      <dgm:t>
        <a:bodyPr/>
        <a:lstStyle/>
        <a:p>
          <a:r>
            <a:rPr lang="pt-PT" dirty="0"/>
            <a:t>Escola Básica de Castro Marim</a:t>
          </a:r>
        </a:p>
      </dgm:t>
    </dgm:pt>
    <dgm:pt modelId="{D91D4C0D-20B3-40AD-AAD3-2336DD258AF4}" type="parTrans" cxnId="{7EBD1CA2-38D2-44EF-95F2-2BA95B32F27A}">
      <dgm:prSet/>
      <dgm:spPr/>
      <dgm:t>
        <a:bodyPr/>
        <a:lstStyle/>
        <a:p>
          <a:endParaRPr lang="pt-PT"/>
        </a:p>
      </dgm:t>
    </dgm:pt>
    <dgm:pt modelId="{9053221F-7E6A-4EDE-AFEA-BB6CCEE4EF66}" type="sibTrans" cxnId="{7EBD1CA2-38D2-44EF-95F2-2BA95B32F27A}">
      <dgm:prSet/>
      <dgm:spPr/>
      <dgm:t>
        <a:bodyPr/>
        <a:lstStyle/>
        <a:p>
          <a:endParaRPr lang="pt-PT"/>
        </a:p>
      </dgm:t>
    </dgm:pt>
    <dgm:pt modelId="{3FB794B6-D6DF-42C4-862B-D7CA4991E576}">
      <dgm:prSet/>
      <dgm:spPr/>
      <dgm:t>
        <a:bodyPr/>
        <a:lstStyle/>
        <a:p>
          <a:r>
            <a:rPr lang="pt-PT" dirty="0"/>
            <a:t>Escola Secundária de VRSA</a:t>
          </a:r>
        </a:p>
      </dgm:t>
    </dgm:pt>
    <dgm:pt modelId="{7ACB73D5-4EE7-448B-8FFD-27CAAF882E40}" type="parTrans" cxnId="{BC7651B3-05D3-4E1C-BEBA-412EF0703452}">
      <dgm:prSet/>
      <dgm:spPr/>
      <dgm:t>
        <a:bodyPr/>
        <a:lstStyle/>
        <a:p>
          <a:endParaRPr lang="pt-PT"/>
        </a:p>
      </dgm:t>
    </dgm:pt>
    <dgm:pt modelId="{E1BF5B67-C44E-4707-9BEF-1DB028F66F6B}" type="sibTrans" cxnId="{BC7651B3-05D3-4E1C-BEBA-412EF0703452}">
      <dgm:prSet/>
      <dgm:spPr/>
      <dgm:t>
        <a:bodyPr/>
        <a:lstStyle/>
        <a:p>
          <a:endParaRPr lang="pt-PT"/>
        </a:p>
      </dgm:t>
    </dgm:pt>
    <dgm:pt modelId="{EF2018B6-D0DC-413E-8E47-880A5CBAC2A9}" type="pres">
      <dgm:prSet presAssocID="{122ED93D-78BB-405F-8540-ACEF46A8A64F}" presName="linear" presStyleCnt="0">
        <dgm:presLayoutVars>
          <dgm:dir/>
          <dgm:animLvl val="lvl"/>
          <dgm:resizeHandles val="exact"/>
        </dgm:presLayoutVars>
      </dgm:prSet>
      <dgm:spPr/>
    </dgm:pt>
    <dgm:pt modelId="{540BE322-67BF-4814-8D37-43BF28ABE6C7}" type="pres">
      <dgm:prSet presAssocID="{8BEDD4C2-CD72-4B34-BF71-462DCB6BDDE5}" presName="parentLin" presStyleCnt="0"/>
      <dgm:spPr/>
    </dgm:pt>
    <dgm:pt modelId="{CED08F3D-2A25-4633-8B83-1C57A2784475}" type="pres">
      <dgm:prSet presAssocID="{8BEDD4C2-CD72-4B34-BF71-462DCB6BDDE5}" presName="parentLeftMargin" presStyleLbl="node1" presStyleIdx="0" presStyleCnt="5"/>
      <dgm:spPr/>
    </dgm:pt>
    <dgm:pt modelId="{CF691E9D-B076-41DD-898D-EB39F9DCA61E}" type="pres">
      <dgm:prSet presAssocID="{8BEDD4C2-CD72-4B34-BF71-462DCB6BDDE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776F8FC-8A64-426A-8CBB-E03AA0769678}" type="pres">
      <dgm:prSet presAssocID="{8BEDD4C2-CD72-4B34-BF71-462DCB6BDDE5}" presName="negativeSpace" presStyleCnt="0"/>
      <dgm:spPr/>
    </dgm:pt>
    <dgm:pt modelId="{C218B88C-FA36-4B9F-8F23-295290486BED}" type="pres">
      <dgm:prSet presAssocID="{8BEDD4C2-CD72-4B34-BF71-462DCB6BDDE5}" presName="childText" presStyleLbl="conFgAcc1" presStyleIdx="0" presStyleCnt="5">
        <dgm:presLayoutVars>
          <dgm:bulletEnabled val="1"/>
        </dgm:presLayoutVars>
      </dgm:prSet>
      <dgm:spPr/>
    </dgm:pt>
    <dgm:pt modelId="{0D57557B-E576-4F44-ACB0-9976D2429253}" type="pres">
      <dgm:prSet presAssocID="{FAF40861-F376-4316-86E6-9B94120E69B8}" presName="spaceBetweenRectangles" presStyleCnt="0"/>
      <dgm:spPr/>
    </dgm:pt>
    <dgm:pt modelId="{6DA84A66-A85C-4B4F-B3C9-4DC95A23F31D}" type="pres">
      <dgm:prSet presAssocID="{E8A150C6-4C99-4B67-AF8A-E1EF34B6FFB2}" presName="parentLin" presStyleCnt="0"/>
      <dgm:spPr/>
    </dgm:pt>
    <dgm:pt modelId="{C4AEFFDF-5BAF-43D7-9FBB-88FB5AD8A33A}" type="pres">
      <dgm:prSet presAssocID="{E8A150C6-4C99-4B67-AF8A-E1EF34B6FFB2}" presName="parentLeftMargin" presStyleLbl="node1" presStyleIdx="0" presStyleCnt="5"/>
      <dgm:spPr/>
    </dgm:pt>
    <dgm:pt modelId="{5452271F-5189-4772-A503-29009C5E0052}" type="pres">
      <dgm:prSet presAssocID="{E8A150C6-4C99-4B67-AF8A-E1EF34B6FFB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8F803F2-7F60-4EFC-8F02-C7D3E675EDA3}" type="pres">
      <dgm:prSet presAssocID="{E8A150C6-4C99-4B67-AF8A-E1EF34B6FFB2}" presName="negativeSpace" presStyleCnt="0"/>
      <dgm:spPr/>
    </dgm:pt>
    <dgm:pt modelId="{64E78EB2-2A32-4A6C-813B-B221D4676375}" type="pres">
      <dgm:prSet presAssocID="{E8A150C6-4C99-4B67-AF8A-E1EF34B6FFB2}" presName="childText" presStyleLbl="conFgAcc1" presStyleIdx="1" presStyleCnt="5">
        <dgm:presLayoutVars>
          <dgm:bulletEnabled val="1"/>
        </dgm:presLayoutVars>
      </dgm:prSet>
      <dgm:spPr/>
    </dgm:pt>
    <dgm:pt modelId="{C83E27F5-52A4-467A-8446-F17AAE3EE7A3}" type="pres">
      <dgm:prSet presAssocID="{7D0852A3-6D02-48AF-9AE5-2AA20C43422E}" presName="spaceBetweenRectangles" presStyleCnt="0"/>
      <dgm:spPr/>
    </dgm:pt>
    <dgm:pt modelId="{42010259-BAEC-4EB2-AF3D-E2C29909DED4}" type="pres">
      <dgm:prSet presAssocID="{0263A7DF-4D61-4D59-A56D-05A269599059}" presName="parentLin" presStyleCnt="0"/>
      <dgm:spPr/>
    </dgm:pt>
    <dgm:pt modelId="{7F3472B5-37E7-4E19-B514-0B2B83BFC3EB}" type="pres">
      <dgm:prSet presAssocID="{0263A7DF-4D61-4D59-A56D-05A269599059}" presName="parentLeftMargin" presStyleLbl="node1" presStyleIdx="1" presStyleCnt="5"/>
      <dgm:spPr/>
    </dgm:pt>
    <dgm:pt modelId="{29C539DE-9596-46E0-93C5-44CA67915247}" type="pres">
      <dgm:prSet presAssocID="{0263A7DF-4D61-4D59-A56D-05A26959905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62F96B3-6B7B-44AD-89C8-C51FE70E02CC}" type="pres">
      <dgm:prSet presAssocID="{0263A7DF-4D61-4D59-A56D-05A269599059}" presName="negativeSpace" presStyleCnt="0"/>
      <dgm:spPr/>
    </dgm:pt>
    <dgm:pt modelId="{ED968038-ED69-44B2-A7A6-7B00C18F7D06}" type="pres">
      <dgm:prSet presAssocID="{0263A7DF-4D61-4D59-A56D-05A269599059}" presName="childText" presStyleLbl="conFgAcc1" presStyleIdx="2" presStyleCnt="5">
        <dgm:presLayoutVars>
          <dgm:bulletEnabled val="1"/>
        </dgm:presLayoutVars>
      </dgm:prSet>
      <dgm:spPr/>
    </dgm:pt>
    <dgm:pt modelId="{A7CFF5D5-88B1-475A-AFE2-2BAF6E0E817E}" type="pres">
      <dgm:prSet presAssocID="{5AF844D1-C10F-4133-A38E-9DCBBC92DB9B}" presName="spaceBetweenRectangles" presStyleCnt="0"/>
      <dgm:spPr/>
    </dgm:pt>
    <dgm:pt modelId="{AB160319-54C9-4411-96C4-78CAC540F33D}" type="pres">
      <dgm:prSet presAssocID="{FB83DC62-8CC2-4A21-A9AA-B5042F12B867}" presName="parentLin" presStyleCnt="0"/>
      <dgm:spPr/>
    </dgm:pt>
    <dgm:pt modelId="{0B598630-743F-48D7-9950-B2452AD25CA6}" type="pres">
      <dgm:prSet presAssocID="{FB83DC62-8CC2-4A21-A9AA-B5042F12B867}" presName="parentLeftMargin" presStyleLbl="node1" presStyleIdx="2" presStyleCnt="5"/>
      <dgm:spPr/>
    </dgm:pt>
    <dgm:pt modelId="{B943A0C9-5CAB-44D3-A672-A6C6D2A87B7B}" type="pres">
      <dgm:prSet presAssocID="{FB83DC62-8CC2-4A21-A9AA-B5042F12B86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1465662-92F0-40D8-A15B-26B530E563D5}" type="pres">
      <dgm:prSet presAssocID="{FB83DC62-8CC2-4A21-A9AA-B5042F12B867}" presName="negativeSpace" presStyleCnt="0"/>
      <dgm:spPr/>
    </dgm:pt>
    <dgm:pt modelId="{84655AE9-C16A-474F-86C8-653E6264A03A}" type="pres">
      <dgm:prSet presAssocID="{FB83DC62-8CC2-4A21-A9AA-B5042F12B867}" presName="childText" presStyleLbl="conFgAcc1" presStyleIdx="3" presStyleCnt="5">
        <dgm:presLayoutVars>
          <dgm:bulletEnabled val="1"/>
        </dgm:presLayoutVars>
      </dgm:prSet>
      <dgm:spPr/>
    </dgm:pt>
    <dgm:pt modelId="{AB2E7F8E-B993-487D-9B55-05C47E4459BB}" type="pres">
      <dgm:prSet presAssocID="{9053221F-7E6A-4EDE-AFEA-BB6CCEE4EF66}" presName="spaceBetweenRectangles" presStyleCnt="0"/>
      <dgm:spPr/>
    </dgm:pt>
    <dgm:pt modelId="{473E5426-F36F-46D7-B50D-C63F51E62560}" type="pres">
      <dgm:prSet presAssocID="{3FB794B6-D6DF-42C4-862B-D7CA4991E576}" presName="parentLin" presStyleCnt="0"/>
      <dgm:spPr/>
    </dgm:pt>
    <dgm:pt modelId="{2E044C84-F7D0-4C90-A117-88D0D1E5D596}" type="pres">
      <dgm:prSet presAssocID="{3FB794B6-D6DF-42C4-862B-D7CA4991E576}" presName="parentLeftMargin" presStyleLbl="node1" presStyleIdx="3" presStyleCnt="5"/>
      <dgm:spPr/>
    </dgm:pt>
    <dgm:pt modelId="{DDD4BAEF-01FE-4276-83D1-9D83E7B706B6}" type="pres">
      <dgm:prSet presAssocID="{3FB794B6-D6DF-42C4-862B-D7CA4991E576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DC6B7159-3EF6-4E72-9E3D-4968F81F83A5}" type="pres">
      <dgm:prSet presAssocID="{3FB794B6-D6DF-42C4-862B-D7CA4991E576}" presName="negativeSpace" presStyleCnt="0"/>
      <dgm:spPr/>
    </dgm:pt>
    <dgm:pt modelId="{8327B8FC-908A-4483-9EE7-659EAFD98D06}" type="pres">
      <dgm:prSet presAssocID="{3FB794B6-D6DF-42C4-862B-D7CA4991E57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673B902-63BA-447D-BE41-0E607154C8F6}" type="presOf" srcId="{8BEDD4C2-CD72-4B34-BF71-462DCB6BDDE5}" destId="{CED08F3D-2A25-4633-8B83-1C57A2784475}" srcOrd="0" destOrd="0" presId="urn:microsoft.com/office/officeart/2005/8/layout/list1"/>
    <dgm:cxn modelId="{B3383707-857B-4E45-BFAE-360EBC635BC8}" type="presOf" srcId="{0263A7DF-4D61-4D59-A56D-05A269599059}" destId="{29C539DE-9596-46E0-93C5-44CA67915247}" srcOrd="1" destOrd="0" presId="urn:microsoft.com/office/officeart/2005/8/layout/list1"/>
    <dgm:cxn modelId="{0A2ADD0B-DCB9-438B-8B22-4EB4A3A41A28}" type="presOf" srcId="{8BEDD4C2-CD72-4B34-BF71-462DCB6BDDE5}" destId="{CF691E9D-B076-41DD-898D-EB39F9DCA61E}" srcOrd="1" destOrd="0" presId="urn:microsoft.com/office/officeart/2005/8/layout/list1"/>
    <dgm:cxn modelId="{49A2BE0D-32C1-4213-A4B7-8794D26C63D4}" type="presOf" srcId="{122ED93D-78BB-405F-8540-ACEF46A8A64F}" destId="{EF2018B6-D0DC-413E-8E47-880A5CBAC2A9}" srcOrd="0" destOrd="0" presId="urn:microsoft.com/office/officeart/2005/8/layout/list1"/>
    <dgm:cxn modelId="{5E1E0511-C5F8-4572-BB5E-713BDDF65BAF}" type="presOf" srcId="{3FB794B6-D6DF-42C4-862B-D7CA4991E576}" destId="{DDD4BAEF-01FE-4276-83D1-9D83E7B706B6}" srcOrd="1" destOrd="0" presId="urn:microsoft.com/office/officeart/2005/8/layout/list1"/>
    <dgm:cxn modelId="{D43FDA38-4937-4B74-AB39-822979629BA1}" type="presOf" srcId="{3FB794B6-D6DF-42C4-862B-D7CA4991E576}" destId="{2E044C84-F7D0-4C90-A117-88D0D1E5D596}" srcOrd="0" destOrd="0" presId="urn:microsoft.com/office/officeart/2005/8/layout/list1"/>
    <dgm:cxn modelId="{AEE8A873-3B6E-459D-8BF9-5169A6376335}" type="presOf" srcId="{FB83DC62-8CC2-4A21-A9AA-B5042F12B867}" destId="{0B598630-743F-48D7-9950-B2452AD25CA6}" srcOrd="0" destOrd="0" presId="urn:microsoft.com/office/officeart/2005/8/layout/list1"/>
    <dgm:cxn modelId="{EF7DEC8B-D2AD-4912-994F-7D8ABB2E92F4}" type="presOf" srcId="{FB83DC62-8CC2-4A21-A9AA-B5042F12B867}" destId="{B943A0C9-5CAB-44D3-A672-A6C6D2A87B7B}" srcOrd="1" destOrd="0" presId="urn:microsoft.com/office/officeart/2005/8/layout/list1"/>
    <dgm:cxn modelId="{C213B690-1B8A-4AEB-B583-2A7CD54A00D7}" srcId="{122ED93D-78BB-405F-8540-ACEF46A8A64F}" destId="{8BEDD4C2-CD72-4B34-BF71-462DCB6BDDE5}" srcOrd="0" destOrd="0" parTransId="{A1593A9E-282E-413C-BA42-646969451B00}" sibTransId="{FAF40861-F376-4316-86E6-9B94120E69B8}"/>
    <dgm:cxn modelId="{E5D00395-24BE-47B7-82C1-2930912B046A}" srcId="{122ED93D-78BB-405F-8540-ACEF46A8A64F}" destId="{E8A150C6-4C99-4B67-AF8A-E1EF34B6FFB2}" srcOrd="1" destOrd="0" parTransId="{90D1028F-DF5C-4ABD-97C9-E9826AB045BD}" sibTransId="{7D0852A3-6D02-48AF-9AE5-2AA20C43422E}"/>
    <dgm:cxn modelId="{7EBD1CA2-38D2-44EF-95F2-2BA95B32F27A}" srcId="{122ED93D-78BB-405F-8540-ACEF46A8A64F}" destId="{FB83DC62-8CC2-4A21-A9AA-B5042F12B867}" srcOrd="3" destOrd="0" parTransId="{D91D4C0D-20B3-40AD-AAD3-2336DD258AF4}" sibTransId="{9053221F-7E6A-4EDE-AFEA-BB6CCEE4EF66}"/>
    <dgm:cxn modelId="{FE9C9EA7-921B-452E-B592-70AA97F68AB7}" type="presOf" srcId="{E8A150C6-4C99-4B67-AF8A-E1EF34B6FFB2}" destId="{C4AEFFDF-5BAF-43D7-9FBB-88FB5AD8A33A}" srcOrd="0" destOrd="0" presId="urn:microsoft.com/office/officeart/2005/8/layout/list1"/>
    <dgm:cxn modelId="{BC7651B3-05D3-4E1C-BEBA-412EF0703452}" srcId="{122ED93D-78BB-405F-8540-ACEF46A8A64F}" destId="{3FB794B6-D6DF-42C4-862B-D7CA4991E576}" srcOrd="4" destOrd="0" parTransId="{7ACB73D5-4EE7-448B-8FFD-27CAAF882E40}" sibTransId="{E1BF5B67-C44E-4707-9BEF-1DB028F66F6B}"/>
    <dgm:cxn modelId="{BBBF29CF-4F5D-4940-8583-14057CB9480D}" type="presOf" srcId="{E8A150C6-4C99-4B67-AF8A-E1EF34B6FFB2}" destId="{5452271F-5189-4772-A503-29009C5E0052}" srcOrd="1" destOrd="0" presId="urn:microsoft.com/office/officeart/2005/8/layout/list1"/>
    <dgm:cxn modelId="{551DECED-5E5D-47B0-9811-CFEE51B95D75}" type="presOf" srcId="{0263A7DF-4D61-4D59-A56D-05A269599059}" destId="{7F3472B5-37E7-4E19-B514-0B2B83BFC3EB}" srcOrd="0" destOrd="0" presId="urn:microsoft.com/office/officeart/2005/8/layout/list1"/>
    <dgm:cxn modelId="{35545BEE-C7FE-4955-8D10-A1D15A0A3DA2}" srcId="{122ED93D-78BB-405F-8540-ACEF46A8A64F}" destId="{0263A7DF-4D61-4D59-A56D-05A269599059}" srcOrd="2" destOrd="0" parTransId="{78886D4A-3FBA-425F-819A-99B0811AFC44}" sibTransId="{5AF844D1-C10F-4133-A38E-9DCBBC92DB9B}"/>
    <dgm:cxn modelId="{38B20389-8D79-4601-B32A-F1A2DA228B8B}" type="presParOf" srcId="{EF2018B6-D0DC-413E-8E47-880A5CBAC2A9}" destId="{540BE322-67BF-4814-8D37-43BF28ABE6C7}" srcOrd="0" destOrd="0" presId="urn:microsoft.com/office/officeart/2005/8/layout/list1"/>
    <dgm:cxn modelId="{ADA8A850-32F7-43D9-B091-CD27819900EE}" type="presParOf" srcId="{540BE322-67BF-4814-8D37-43BF28ABE6C7}" destId="{CED08F3D-2A25-4633-8B83-1C57A2784475}" srcOrd="0" destOrd="0" presId="urn:microsoft.com/office/officeart/2005/8/layout/list1"/>
    <dgm:cxn modelId="{1F882A6D-4589-493E-B957-9252093B9CEB}" type="presParOf" srcId="{540BE322-67BF-4814-8D37-43BF28ABE6C7}" destId="{CF691E9D-B076-41DD-898D-EB39F9DCA61E}" srcOrd="1" destOrd="0" presId="urn:microsoft.com/office/officeart/2005/8/layout/list1"/>
    <dgm:cxn modelId="{24C082D2-E4AC-4A51-9C4F-04406DCF84AA}" type="presParOf" srcId="{EF2018B6-D0DC-413E-8E47-880A5CBAC2A9}" destId="{8776F8FC-8A64-426A-8CBB-E03AA0769678}" srcOrd="1" destOrd="0" presId="urn:microsoft.com/office/officeart/2005/8/layout/list1"/>
    <dgm:cxn modelId="{9C085E8D-EA9E-421C-8F78-D8A7EC3C02BD}" type="presParOf" srcId="{EF2018B6-D0DC-413E-8E47-880A5CBAC2A9}" destId="{C218B88C-FA36-4B9F-8F23-295290486BED}" srcOrd="2" destOrd="0" presId="urn:microsoft.com/office/officeart/2005/8/layout/list1"/>
    <dgm:cxn modelId="{87B57E80-6BD7-439C-9612-79DE420342CB}" type="presParOf" srcId="{EF2018B6-D0DC-413E-8E47-880A5CBAC2A9}" destId="{0D57557B-E576-4F44-ACB0-9976D2429253}" srcOrd="3" destOrd="0" presId="urn:microsoft.com/office/officeart/2005/8/layout/list1"/>
    <dgm:cxn modelId="{388B9F36-4244-4AC5-8D81-5BFF95377B1A}" type="presParOf" srcId="{EF2018B6-D0DC-413E-8E47-880A5CBAC2A9}" destId="{6DA84A66-A85C-4B4F-B3C9-4DC95A23F31D}" srcOrd="4" destOrd="0" presId="urn:microsoft.com/office/officeart/2005/8/layout/list1"/>
    <dgm:cxn modelId="{63787C39-7732-4EA5-BC9D-76F5AC236E82}" type="presParOf" srcId="{6DA84A66-A85C-4B4F-B3C9-4DC95A23F31D}" destId="{C4AEFFDF-5BAF-43D7-9FBB-88FB5AD8A33A}" srcOrd="0" destOrd="0" presId="urn:microsoft.com/office/officeart/2005/8/layout/list1"/>
    <dgm:cxn modelId="{D743D0A5-8783-48EF-AEF4-EB03838FE53A}" type="presParOf" srcId="{6DA84A66-A85C-4B4F-B3C9-4DC95A23F31D}" destId="{5452271F-5189-4772-A503-29009C5E0052}" srcOrd="1" destOrd="0" presId="urn:microsoft.com/office/officeart/2005/8/layout/list1"/>
    <dgm:cxn modelId="{5E3C07B8-9827-448B-86C9-06340E4FA074}" type="presParOf" srcId="{EF2018B6-D0DC-413E-8E47-880A5CBAC2A9}" destId="{78F803F2-7F60-4EFC-8F02-C7D3E675EDA3}" srcOrd="5" destOrd="0" presId="urn:microsoft.com/office/officeart/2005/8/layout/list1"/>
    <dgm:cxn modelId="{46AEDEDE-CE6A-4381-9DC3-E27B72415A37}" type="presParOf" srcId="{EF2018B6-D0DC-413E-8E47-880A5CBAC2A9}" destId="{64E78EB2-2A32-4A6C-813B-B221D4676375}" srcOrd="6" destOrd="0" presId="urn:microsoft.com/office/officeart/2005/8/layout/list1"/>
    <dgm:cxn modelId="{BB2D25FF-932B-46F3-9B40-F37B0BA0A1BD}" type="presParOf" srcId="{EF2018B6-D0DC-413E-8E47-880A5CBAC2A9}" destId="{C83E27F5-52A4-467A-8446-F17AAE3EE7A3}" srcOrd="7" destOrd="0" presId="urn:microsoft.com/office/officeart/2005/8/layout/list1"/>
    <dgm:cxn modelId="{EA086170-973A-41F0-92E3-C9E1C8BEFBA0}" type="presParOf" srcId="{EF2018B6-D0DC-413E-8E47-880A5CBAC2A9}" destId="{42010259-BAEC-4EB2-AF3D-E2C29909DED4}" srcOrd="8" destOrd="0" presId="urn:microsoft.com/office/officeart/2005/8/layout/list1"/>
    <dgm:cxn modelId="{58C9FD05-D9B5-4099-A890-4D404B911D3E}" type="presParOf" srcId="{42010259-BAEC-4EB2-AF3D-E2C29909DED4}" destId="{7F3472B5-37E7-4E19-B514-0B2B83BFC3EB}" srcOrd="0" destOrd="0" presId="urn:microsoft.com/office/officeart/2005/8/layout/list1"/>
    <dgm:cxn modelId="{8E365790-0203-441F-9302-5DA5D045201E}" type="presParOf" srcId="{42010259-BAEC-4EB2-AF3D-E2C29909DED4}" destId="{29C539DE-9596-46E0-93C5-44CA67915247}" srcOrd="1" destOrd="0" presId="urn:microsoft.com/office/officeart/2005/8/layout/list1"/>
    <dgm:cxn modelId="{8F6B5292-CFF3-4354-B552-0F4D1DE70A44}" type="presParOf" srcId="{EF2018B6-D0DC-413E-8E47-880A5CBAC2A9}" destId="{B62F96B3-6B7B-44AD-89C8-C51FE70E02CC}" srcOrd="9" destOrd="0" presId="urn:microsoft.com/office/officeart/2005/8/layout/list1"/>
    <dgm:cxn modelId="{4F80A24D-836A-48AE-9427-E5ED2B297845}" type="presParOf" srcId="{EF2018B6-D0DC-413E-8E47-880A5CBAC2A9}" destId="{ED968038-ED69-44B2-A7A6-7B00C18F7D06}" srcOrd="10" destOrd="0" presId="urn:microsoft.com/office/officeart/2005/8/layout/list1"/>
    <dgm:cxn modelId="{6544AF0D-17C3-4A5E-B35E-056EEBB8EB75}" type="presParOf" srcId="{EF2018B6-D0DC-413E-8E47-880A5CBAC2A9}" destId="{A7CFF5D5-88B1-475A-AFE2-2BAF6E0E817E}" srcOrd="11" destOrd="0" presId="urn:microsoft.com/office/officeart/2005/8/layout/list1"/>
    <dgm:cxn modelId="{167A7C0B-995A-447C-9F6B-6496B2B222D4}" type="presParOf" srcId="{EF2018B6-D0DC-413E-8E47-880A5CBAC2A9}" destId="{AB160319-54C9-4411-96C4-78CAC540F33D}" srcOrd="12" destOrd="0" presId="urn:microsoft.com/office/officeart/2005/8/layout/list1"/>
    <dgm:cxn modelId="{DB0A1772-2343-44C0-B819-5CFB403A3C0B}" type="presParOf" srcId="{AB160319-54C9-4411-96C4-78CAC540F33D}" destId="{0B598630-743F-48D7-9950-B2452AD25CA6}" srcOrd="0" destOrd="0" presId="urn:microsoft.com/office/officeart/2005/8/layout/list1"/>
    <dgm:cxn modelId="{B0A94610-1BA4-4B08-A7BE-7533BC1F024F}" type="presParOf" srcId="{AB160319-54C9-4411-96C4-78CAC540F33D}" destId="{B943A0C9-5CAB-44D3-A672-A6C6D2A87B7B}" srcOrd="1" destOrd="0" presId="urn:microsoft.com/office/officeart/2005/8/layout/list1"/>
    <dgm:cxn modelId="{2213E69D-DA11-4176-9061-28A488E473EB}" type="presParOf" srcId="{EF2018B6-D0DC-413E-8E47-880A5CBAC2A9}" destId="{41465662-92F0-40D8-A15B-26B530E563D5}" srcOrd="13" destOrd="0" presId="urn:microsoft.com/office/officeart/2005/8/layout/list1"/>
    <dgm:cxn modelId="{F8847BB2-4E8F-44FC-8589-73118CF6D718}" type="presParOf" srcId="{EF2018B6-D0DC-413E-8E47-880A5CBAC2A9}" destId="{84655AE9-C16A-474F-86C8-653E6264A03A}" srcOrd="14" destOrd="0" presId="urn:microsoft.com/office/officeart/2005/8/layout/list1"/>
    <dgm:cxn modelId="{43936884-416D-4252-B7D1-AAB623EAAA0D}" type="presParOf" srcId="{EF2018B6-D0DC-413E-8E47-880A5CBAC2A9}" destId="{AB2E7F8E-B993-487D-9B55-05C47E4459BB}" srcOrd="15" destOrd="0" presId="urn:microsoft.com/office/officeart/2005/8/layout/list1"/>
    <dgm:cxn modelId="{0301A3A7-A836-42EF-A2EC-7741E4C1A8B0}" type="presParOf" srcId="{EF2018B6-D0DC-413E-8E47-880A5CBAC2A9}" destId="{473E5426-F36F-46D7-B50D-C63F51E62560}" srcOrd="16" destOrd="0" presId="urn:microsoft.com/office/officeart/2005/8/layout/list1"/>
    <dgm:cxn modelId="{698B1E9E-81A4-4B32-9EEA-C494AE740784}" type="presParOf" srcId="{473E5426-F36F-46D7-B50D-C63F51E62560}" destId="{2E044C84-F7D0-4C90-A117-88D0D1E5D596}" srcOrd="0" destOrd="0" presId="urn:microsoft.com/office/officeart/2005/8/layout/list1"/>
    <dgm:cxn modelId="{936AAB87-6CB6-407A-BE7A-F6D7156AC918}" type="presParOf" srcId="{473E5426-F36F-46D7-B50D-C63F51E62560}" destId="{DDD4BAEF-01FE-4276-83D1-9D83E7B706B6}" srcOrd="1" destOrd="0" presId="urn:microsoft.com/office/officeart/2005/8/layout/list1"/>
    <dgm:cxn modelId="{4FFD292F-A625-40F9-B10A-27D7F6945BED}" type="presParOf" srcId="{EF2018B6-D0DC-413E-8E47-880A5CBAC2A9}" destId="{DC6B7159-3EF6-4E72-9E3D-4968F81F83A5}" srcOrd="17" destOrd="0" presId="urn:microsoft.com/office/officeart/2005/8/layout/list1"/>
    <dgm:cxn modelId="{6C4F2BD9-7F07-4A7D-9B30-15273D518FA8}" type="presParOf" srcId="{EF2018B6-D0DC-413E-8E47-880A5CBAC2A9}" destId="{8327B8FC-908A-4483-9EE7-659EAFD98D0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8B88C-FA36-4B9F-8F23-295290486BED}">
      <dsp:nvSpPr>
        <dsp:cNvPr id="0" name=""/>
        <dsp:cNvSpPr/>
      </dsp:nvSpPr>
      <dsp:spPr>
        <a:xfrm>
          <a:off x="0" y="293489"/>
          <a:ext cx="5892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691E9D-B076-41DD-898D-EB39F9DCA61E}">
      <dsp:nvSpPr>
        <dsp:cNvPr id="0" name=""/>
        <dsp:cNvSpPr/>
      </dsp:nvSpPr>
      <dsp:spPr>
        <a:xfrm>
          <a:off x="294640" y="86849"/>
          <a:ext cx="4124960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914" tIns="0" rIns="15591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Escola Básica de Cacela</a:t>
          </a:r>
        </a:p>
      </dsp:txBody>
      <dsp:txXfrm>
        <a:off x="314815" y="107024"/>
        <a:ext cx="4084610" cy="372930"/>
      </dsp:txXfrm>
    </dsp:sp>
    <dsp:sp modelId="{64E78EB2-2A32-4A6C-813B-B221D4676375}">
      <dsp:nvSpPr>
        <dsp:cNvPr id="0" name=""/>
        <dsp:cNvSpPr/>
      </dsp:nvSpPr>
      <dsp:spPr>
        <a:xfrm>
          <a:off x="0" y="928529"/>
          <a:ext cx="5892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52271F-5189-4772-A503-29009C5E0052}">
      <dsp:nvSpPr>
        <dsp:cNvPr id="0" name=""/>
        <dsp:cNvSpPr/>
      </dsp:nvSpPr>
      <dsp:spPr>
        <a:xfrm>
          <a:off x="294640" y="721889"/>
          <a:ext cx="4124960" cy="413280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914" tIns="0" rIns="15591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Escola Básica de Estoi</a:t>
          </a:r>
        </a:p>
      </dsp:txBody>
      <dsp:txXfrm>
        <a:off x="314815" y="742064"/>
        <a:ext cx="4084610" cy="372930"/>
      </dsp:txXfrm>
    </dsp:sp>
    <dsp:sp modelId="{ED968038-ED69-44B2-A7A6-7B00C18F7D06}">
      <dsp:nvSpPr>
        <dsp:cNvPr id="0" name=""/>
        <dsp:cNvSpPr/>
      </dsp:nvSpPr>
      <dsp:spPr>
        <a:xfrm>
          <a:off x="0" y="1563569"/>
          <a:ext cx="5892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539DE-9596-46E0-93C5-44CA67915247}">
      <dsp:nvSpPr>
        <dsp:cNvPr id="0" name=""/>
        <dsp:cNvSpPr/>
      </dsp:nvSpPr>
      <dsp:spPr>
        <a:xfrm>
          <a:off x="294640" y="1356929"/>
          <a:ext cx="4124960" cy="41328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914" tIns="0" rIns="15591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Escola Básica de Tavira</a:t>
          </a:r>
        </a:p>
      </dsp:txBody>
      <dsp:txXfrm>
        <a:off x="314815" y="1377104"/>
        <a:ext cx="4084610" cy="372930"/>
      </dsp:txXfrm>
    </dsp:sp>
    <dsp:sp modelId="{84655AE9-C16A-474F-86C8-653E6264A03A}">
      <dsp:nvSpPr>
        <dsp:cNvPr id="0" name=""/>
        <dsp:cNvSpPr/>
      </dsp:nvSpPr>
      <dsp:spPr>
        <a:xfrm>
          <a:off x="0" y="2198609"/>
          <a:ext cx="5892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43A0C9-5CAB-44D3-A672-A6C6D2A87B7B}">
      <dsp:nvSpPr>
        <dsp:cNvPr id="0" name=""/>
        <dsp:cNvSpPr/>
      </dsp:nvSpPr>
      <dsp:spPr>
        <a:xfrm>
          <a:off x="294640" y="1991969"/>
          <a:ext cx="4124960" cy="413280"/>
        </a:xfrm>
        <a:prstGeom prst="round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914" tIns="0" rIns="15591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Escola Básica de Castro Marim</a:t>
          </a:r>
        </a:p>
      </dsp:txBody>
      <dsp:txXfrm>
        <a:off x="314815" y="2012144"/>
        <a:ext cx="4084610" cy="372930"/>
      </dsp:txXfrm>
    </dsp:sp>
    <dsp:sp modelId="{8327B8FC-908A-4483-9EE7-659EAFD98D06}">
      <dsp:nvSpPr>
        <dsp:cNvPr id="0" name=""/>
        <dsp:cNvSpPr/>
      </dsp:nvSpPr>
      <dsp:spPr>
        <a:xfrm>
          <a:off x="0" y="2833649"/>
          <a:ext cx="5892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D4BAEF-01FE-4276-83D1-9D83E7B706B6}">
      <dsp:nvSpPr>
        <dsp:cNvPr id="0" name=""/>
        <dsp:cNvSpPr/>
      </dsp:nvSpPr>
      <dsp:spPr>
        <a:xfrm>
          <a:off x="294640" y="2627009"/>
          <a:ext cx="4124960" cy="41328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914" tIns="0" rIns="155914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Escola Secundária de VRSA</a:t>
          </a:r>
        </a:p>
      </dsp:txBody>
      <dsp:txXfrm>
        <a:off x="314815" y="2647184"/>
        <a:ext cx="4084610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86332" y="659384"/>
            <a:ext cx="9819335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40404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7179" y="3865626"/>
            <a:ext cx="10797641" cy="953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404040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047" y="6400799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8952" y="0"/>
                </a:moveTo>
                <a:lnTo>
                  <a:pt x="0" y="0"/>
                </a:lnTo>
                <a:lnTo>
                  <a:pt x="0" y="457199"/>
                </a:lnTo>
                <a:lnTo>
                  <a:pt x="12188952" y="457199"/>
                </a:lnTo>
                <a:lnTo>
                  <a:pt x="12188952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6333744"/>
            <a:ext cx="12189460" cy="64135"/>
          </a:xfrm>
          <a:custGeom>
            <a:avLst/>
            <a:gdLst/>
            <a:ahLst/>
            <a:cxnLst/>
            <a:rect l="l" t="t" r="r" b="b"/>
            <a:pathLst>
              <a:path w="12189460" h="64135">
                <a:moveTo>
                  <a:pt x="12188952" y="0"/>
                </a:moveTo>
                <a:lnTo>
                  <a:pt x="0" y="0"/>
                </a:lnTo>
                <a:lnTo>
                  <a:pt x="0" y="64007"/>
                </a:lnTo>
                <a:lnTo>
                  <a:pt x="12188952" y="64007"/>
                </a:lnTo>
                <a:lnTo>
                  <a:pt x="12188952" y="0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4883" y="647522"/>
            <a:ext cx="10962233" cy="9537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hyperlink" Target="http://www.tictiagopires.com/" TargetMode="External"/><Relationship Id="rId7" Type="http://schemas.openxmlformats.org/officeDocument/2006/relationships/diagramLayout" Target="../diagrams/layou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diagramData" Target="../diagrams/data1.xml"/><Relationship Id="rId11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openxmlformats.org/officeDocument/2006/relationships/image" Target="../media/image3.jp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gemcriativa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hyperlink" Target="mailto:info@margemcriativa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ctiagopires.com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333744"/>
            <a:ext cx="12192000" cy="524510"/>
            <a:chOff x="0" y="6333744"/>
            <a:chExt cx="12192000" cy="524510"/>
          </a:xfrm>
        </p:grpSpPr>
        <p:sp>
          <p:nvSpPr>
            <p:cNvPr id="3" name="object 3"/>
            <p:cNvSpPr/>
            <p:nvPr/>
          </p:nvSpPr>
          <p:spPr>
            <a:xfrm>
              <a:off x="0" y="6400799"/>
              <a:ext cx="12192000" cy="457200"/>
            </a:xfrm>
            <a:custGeom>
              <a:avLst/>
              <a:gdLst/>
              <a:ahLst/>
              <a:cxnLst/>
              <a:rect l="l" t="t" r="r" b="b"/>
              <a:pathLst>
                <a:path w="12192000" h="457200">
                  <a:moveTo>
                    <a:pt x="12192000" y="0"/>
                  </a:moveTo>
                  <a:lnTo>
                    <a:pt x="0" y="0"/>
                  </a:lnTo>
                  <a:lnTo>
                    <a:pt x="0" y="457199"/>
                  </a:lnTo>
                  <a:lnTo>
                    <a:pt x="12192000" y="457199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583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6333744"/>
              <a:ext cx="12192000" cy="67310"/>
            </a:xfrm>
            <a:custGeom>
              <a:avLst/>
              <a:gdLst/>
              <a:ahLst/>
              <a:cxnLst/>
              <a:rect l="l" t="t" r="r" b="b"/>
              <a:pathLst>
                <a:path w="12192000" h="67310">
                  <a:moveTo>
                    <a:pt x="12192000" y="0"/>
                  </a:moveTo>
                  <a:lnTo>
                    <a:pt x="0" y="0"/>
                  </a:lnTo>
                  <a:lnTo>
                    <a:pt x="0" y="67055"/>
                  </a:lnTo>
                  <a:lnTo>
                    <a:pt x="12192000" y="6705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1CAC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1207008" y="4343400"/>
            <a:ext cx="9875520" cy="0"/>
          </a:xfrm>
          <a:custGeom>
            <a:avLst/>
            <a:gdLst/>
            <a:ahLst/>
            <a:cxnLst/>
            <a:rect l="l" t="t" r="r" b="b"/>
            <a:pathLst>
              <a:path w="9875520">
                <a:moveTo>
                  <a:pt x="0" y="0"/>
                </a:moveTo>
                <a:lnTo>
                  <a:pt x="9875520" y="0"/>
                </a:lnTo>
              </a:path>
            </a:pathLst>
          </a:custGeom>
          <a:ln w="6350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79067" y="4433442"/>
            <a:ext cx="3624579" cy="10669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90" dirty="0">
                <a:solidFill>
                  <a:srgbClr val="344068"/>
                </a:solidFill>
                <a:latin typeface="Trebuchet MS"/>
                <a:cs typeface="Trebuchet MS"/>
              </a:rPr>
              <a:t>FORMADOR: </a:t>
            </a:r>
            <a:r>
              <a:rPr sz="2400" spc="30" dirty="0">
                <a:solidFill>
                  <a:srgbClr val="344068"/>
                </a:solidFill>
                <a:latin typeface="Trebuchet MS"/>
                <a:cs typeface="Trebuchet MS"/>
              </a:rPr>
              <a:t>TIAGO</a:t>
            </a:r>
            <a:r>
              <a:rPr sz="2400" spc="195" dirty="0">
                <a:solidFill>
                  <a:srgbClr val="344068"/>
                </a:solidFill>
                <a:latin typeface="Trebuchet MS"/>
                <a:cs typeface="Trebuchet MS"/>
              </a:rPr>
              <a:t> </a:t>
            </a:r>
            <a:r>
              <a:rPr sz="2400" spc="35" dirty="0">
                <a:solidFill>
                  <a:srgbClr val="344068"/>
                </a:solidFill>
                <a:latin typeface="Trebuchet MS"/>
                <a:cs typeface="Trebuchet MS"/>
              </a:rPr>
              <a:t>PIRES</a:t>
            </a:r>
            <a:endParaRPr sz="24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4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50" dirty="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07619" y="0"/>
            <a:ext cx="11350541" cy="24018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7D622DFF-153C-A250-2400-C29B8C0DFD15}"/>
              </a:ext>
            </a:extLst>
          </p:cNvPr>
          <p:cNvSpPr txBox="1"/>
          <p:nvPr/>
        </p:nvSpPr>
        <p:spPr>
          <a:xfrm>
            <a:off x="1207008" y="5355442"/>
            <a:ext cx="9122664" cy="470000"/>
          </a:xfrm>
          <a:prstGeom prst="rect">
            <a:avLst/>
          </a:prstGeom>
        </p:spPr>
        <p:txBody>
          <a:bodyPr vert="horz" wrap="square" lIns="0" tIns="160655" rIns="0" bIns="0" rtlCol="0">
            <a:spAutoFit/>
          </a:bodyPr>
          <a:lstStyle/>
          <a:p>
            <a:pPr marL="3810">
              <a:lnSpc>
                <a:spcPct val="100000"/>
              </a:lnSpc>
              <a:spcBef>
                <a:spcPts val="1265"/>
              </a:spcBef>
            </a:pPr>
            <a:r>
              <a:rPr lang="pt-PT" sz="2000" b="1" spc="-5" dirty="0">
                <a:solidFill>
                  <a:srgbClr val="404040"/>
                </a:solidFill>
                <a:latin typeface="Carlito"/>
                <a:cs typeface="Carlito"/>
              </a:rPr>
              <a:t>tiago.pires@escolas.turismodeportugal.pt | 967921715</a:t>
            </a:r>
            <a:endParaRPr lang="pt-PT" sz="2000" u="heavy" spc="-15" dirty="0">
              <a:solidFill>
                <a:srgbClr val="6DAC1C"/>
              </a:solidFill>
              <a:uFill>
                <a:solidFill>
                  <a:srgbClr val="6DAC1C"/>
                </a:solidFill>
              </a:uFill>
              <a:latin typeface="Carlito"/>
              <a:cs typeface="Carlito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063D702-6EA0-E0D3-DA7C-CBECB7201A65}"/>
              </a:ext>
            </a:extLst>
          </p:cNvPr>
          <p:cNvSpPr txBox="1"/>
          <p:nvPr/>
        </p:nvSpPr>
        <p:spPr>
          <a:xfrm>
            <a:off x="1066800" y="3323824"/>
            <a:ext cx="110313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5400" b="1" dirty="0"/>
              <a:t>Excel fundamental - Noções básicas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0313" y="411733"/>
            <a:ext cx="9594596" cy="457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07946" y="1296008"/>
            <a:ext cx="9122664" cy="1916550"/>
          </a:xfrm>
          <a:prstGeom prst="rect">
            <a:avLst/>
          </a:prstGeom>
        </p:spPr>
        <p:txBody>
          <a:bodyPr vert="horz" wrap="square" lIns="0" tIns="160655" rIns="0" bIns="0" rtlCol="0">
            <a:spAutoFit/>
          </a:bodyPr>
          <a:lstStyle/>
          <a:p>
            <a:pPr marL="3810">
              <a:lnSpc>
                <a:spcPct val="100000"/>
              </a:lnSpc>
              <a:spcBef>
                <a:spcPts val="1265"/>
              </a:spcBef>
            </a:pPr>
            <a:r>
              <a:rPr sz="2400" b="1" spc="-5" dirty="0">
                <a:solidFill>
                  <a:srgbClr val="404040"/>
                </a:solidFill>
                <a:latin typeface="Carlito"/>
                <a:cs typeface="Carlito"/>
              </a:rPr>
              <a:t>Formador </a:t>
            </a:r>
            <a:r>
              <a:rPr sz="2400" b="1" dirty="0">
                <a:solidFill>
                  <a:srgbClr val="404040"/>
                </a:solidFill>
                <a:latin typeface="Carlito"/>
                <a:cs typeface="Carlito"/>
              </a:rPr>
              <a:t>e</a:t>
            </a:r>
            <a:r>
              <a:rPr sz="2400" b="1" spc="-35" dirty="0">
                <a:solidFill>
                  <a:srgbClr val="404040"/>
                </a:solidFill>
                <a:latin typeface="Carlito"/>
                <a:cs typeface="Carlito"/>
              </a:rPr>
              <a:t> </a:t>
            </a:r>
            <a:r>
              <a:rPr sz="2400" b="1" spc="-10" dirty="0">
                <a:solidFill>
                  <a:srgbClr val="404040"/>
                </a:solidFill>
                <a:latin typeface="Carlito"/>
                <a:cs typeface="Carlito"/>
              </a:rPr>
              <a:t>Professor</a:t>
            </a:r>
            <a:endParaRPr sz="2400" dirty="0">
              <a:latin typeface="Carlito"/>
              <a:cs typeface="Carlito"/>
            </a:endParaRPr>
          </a:p>
          <a:p>
            <a:pPr marL="1905">
              <a:lnSpc>
                <a:spcPct val="100000"/>
              </a:lnSpc>
              <a:spcBef>
                <a:spcPts val="1165"/>
              </a:spcBef>
            </a:pPr>
            <a:r>
              <a:rPr sz="2000" b="1" spc="-5" dirty="0">
                <a:solidFill>
                  <a:srgbClr val="404040"/>
                </a:solidFill>
                <a:latin typeface="Carlito"/>
                <a:cs typeface="Carlito"/>
              </a:rPr>
              <a:t>Área das</a:t>
            </a:r>
            <a:r>
              <a:rPr sz="2000" b="1" dirty="0">
                <a:solidFill>
                  <a:srgbClr val="404040"/>
                </a:solidFill>
                <a:latin typeface="Carlito"/>
                <a:cs typeface="Carlito"/>
              </a:rPr>
              <a:t> TIC</a:t>
            </a:r>
            <a:endParaRPr sz="2000" b="1" dirty="0">
              <a:latin typeface="Carlito"/>
              <a:cs typeface="Carlito"/>
            </a:endParaRPr>
          </a:p>
          <a:p>
            <a:pPr marL="12700" marR="5080">
              <a:lnSpc>
                <a:spcPts val="2160"/>
              </a:lnSpc>
              <a:spcBef>
                <a:spcPts val="1425"/>
              </a:spcBef>
            </a:pPr>
            <a:r>
              <a:rPr sz="2000" spc="-20" dirty="0">
                <a:solidFill>
                  <a:srgbClr val="404040"/>
                </a:solidFill>
                <a:latin typeface="Carlito"/>
                <a:cs typeface="Carlito"/>
              </a:rPr>
              <a:t>(</a:t>
            </a:r>
            <a:r>
              <a:rPr sz="2000" spc="-20" dirty="0" err="1">
                <a:solidFill>
                  <a:srgbClr val="404040"/>
                </a:solidFill>
                <a:latin typeface="Carlito"/>
                <a:cs typeface="Carlito"/>
              </a:rPr>
              <a:t>Tecnologias</a:t>
            </a:r>
            <a:r>
              <a:rPr sz="2000" spc="-20" dirty="0">
                <a:solidFill>
                  <a:srgbClr val="404040"/>
                </a:solidFill>
                <a:latin typeface="Carlito"/>
                <a:cs typeface="Carlito"/>
              </a:rPr>
              <a:t> 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</a:rPr>
              <a:t>d</a:t>
            </a:r>
            <a:r>
              <a:rPr lang="pt-PT" sz="2000" dirty="0">
                <a:solidFill>
                  <a:srgbClr val="404040"/>
                </a:solidFill>
                <a:latin typeface="Carlito"/>
                <a:cs typeface="Carlito"/>
              </a:rPr>
              <a:t>e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</a:rPr>
              <a:t>Informação 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</a:rPr>
              <a:t>e </a:t>
            </a:r>
            <a:r>
              <a:rPr sz="2000" spc="-5" dirty="0" err="1">
                <a:solidFill>
                  <a:srgbClr val="404040"/>
                </a:solidFill>
                <a:latin typeface="Carlito"/>
                <a:cs typeface="Carlito"/>
              </a:rPr>
              <a:t>Comunicação</a:t>
            </a:r>
            <a:r>
              <a:rPr sz="2000" spc="-5" dirty="0">
                <a:solidFill>
                  <a:srgbClr val="404040"/>
                </a:solidFill>
                <a:latin typeface="Carlito"/>
                <a:cs typeface="Carlito"/>
              </a:rPr>
              <a:t>)</a:t>
            </a:r>
            <a:endParaRPr lang="pt-PT" sz="2000" dirty="0">
              <a:latin typeface="Carlito"/>
              <a:cs typeface="Carlito"/>
            </a:endParaRPr>
          </a:p>
          <a:p>
            <a:pPr marL="12700" marR="5080">
              <a:lnSpc>
                <a:spcPts val="2160"/>
              </a:lnSpc>
              <a:spcBef>
                <a:spcPts val="1425"/>
              </a:spcBef>
            </a:pPr>
            <a:r>
              <a:rPr sz="2000" u="heavy" spc="-15" dirty="0">
                <a:solidFill>
                  <a:srgbClr val="6DAC1C"/>
                </a:solidFill>
                <a:uFill>
                  <a:solidFill>
                    <a:srgbClr val="6DAC1C"/>
                  </a:solidFill>
                </a:uFill>
                <a:latin typeface="Carlito"/>
                <a:cs typeface="Carlito"/>
                <a:hlinkClick r:id="rId3"/>
              </a:rPr>
              <a:t>www.tictiagopires.com </a:t>
            </a:r>
            <a:endParaRPr lang="pt-PT" sz="2000" u="heavy" spc="-15" dirty="0">
              <a:solidFill>
                <a:srgbClr val="6DAC1C"/>
              </a:solidFill>
              <a:uFill>
                <a:solidFill>
                  <a:srgbClr val="6DAC1C"/>
                </a:solidFill>
              </a:uFill>
              <a:latin typeface="Carlito"/>
              <a:cs typeface="Carlito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07946" y="3954906"/>
            <a:ext cx="3992879" cy="19171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A438548-EB4E-DEFE-BF01-59344CDE85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454" y="5040892"/>
            <a:ext cx="3330939" cy="541277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9EB9D650-C924-DD56-470D-477B1C977457}"/>
              </a:ext>
            </a:extLst>
          </p:cNvPr>
          <p:cNvSpPr txBox="1"/>
          <p:nvPr/>
        </p:nvSpPr>
        <p:spPr>
          <a:xfrm>
            <a:off x="8077200" y="5514188"/>
            <a:ext cx="3992879" cy="439223"/>
          </a:xfrm>
          <a:prstGeom prst="rect">
            <a:avLst/>
          </a:prstGeom>
        </p:spPr>
        <p:txBody>
          <a:bodyPr vert="horz" wrap="square" lIns="0" tIns="160655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1265"/>
              </a:spcBef>
            </a:pPr>
            <a:r>
              <a:rPr lang="pt-PT" spc="-5" dirty="0">
                <a:solidFill>
                  <a:srgbClr val="404040"/>
                </a:solidFill>
                <a:latin typeface="Carlito"/>
                <a:cs typeface="Carlito"/>
              </a:rPr>
              <a:t>(Áreas da Comunicação e Tecnologias)</a:t>
            </a:r>
            <a:endParaRPr dirty="0">
              <a:latin typeface="Carlito"/>
              <a:cs typeface="Carlito"/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F7FFF701-04B4-47B1-E12C-B342255FC8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5791525"/>
              </p:ext>
            </p:extLst>
          </p:nvPr>
        </p:nvGraphicFramePr>
        <p:xfrm>
          <a:off x="5715000" y="1143000"/>
          <a:ext cx="5892800" cy="3273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050" name="Picture 2" descr="20 e 22 outubro: IEFP promove Feira de Emprego em Cabo Verde">
            <a:extLst>
              <a:ext uri="{FF2B5EF4-FFF2-40B4-BE49-F238E27FC236}">
                <a16:creationId xmlns:a16="http://schemas.microsoft.com/office/drawing/2014/main" id="{4ECC0FE2-7806-E239-0B83-AAE49E15E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34593" r="13439" b="34644"/>
          <a:stretch/>
        </p:blipFill>
        <p:spPr bwMode="auto">
          <a:xfrm>
            <a:off x="4879541" y="4843374"/>
            <a:ext cx="3243777" cy="76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964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0313" y="411733"/>
            <a:ext cx="9594596" cy="457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34000" y="1707540"/>
            <a:ext cx="6096000" cy="170598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065" marR="5080" algn="ctr">
              <a:lnSpc>
                <a:spcPts val="2160"/>
              </a:lnSpc>
              <a:spcBef>
                <a:spcPts val="375"/>
              </a:spcBef>
            </a:pPr>
            <a:r>
              <a:rPr sz="2000" b="1" spc="-5" dirty="0">
                <a:solidFill>
                  <a:srgbClr val="404040"/>
                </a:solidFill>
                <a:latin typeface="Carlito"/>
                <a:cs typeface="Carlito"/>
              </a:rPr>
              <a:t>Freelancer </a:t>
            </a:r>
            <a:r>
              <a:rPr sz="2000" b="1" dirty="0">
                <a:solidFill>
                  <a:srgbClr val="404040"/>
                </a:solidFill>
                <a:latin typeface="Carlito"/>
                <a:cs typeface="Carlito"/>
              </a:rPr>
              <a:t>na </a:t>
            </a:r>
            <a:r>
              <a:rPr sz="2000" b="1" spc="-10" dirty="0">
                <a:solidFill>
                  <a:srgbClr val="404040"/>
                </a:solidFill>
                <a:latin typeface="Carlito"/>
                <a:cs typeface="Carlito"/>
              </a:rPr>
              <a:t>área </a:t>
            </a:r>
            <a:r>
              <a:rPr sz="2000" b="1" dirty="0">
                <a:solidFill>
                  <a:srgbClr val="404040"/>
                </a:solidFill>
                <a:latin typeface="Carlito"/>
                <a:cs typeface="Carlito"/>
              </a:rPr>
              <a:t>do </a:t>
            </a:r>
            <a:r>
              <a:rPr sz="2000" b="1" spc="-30" dirty="0">
                <a:solidFill>
                  <a:srgbClr val="404040"/>
                </a:solidFill>
                <a:latin typeface="Carlito"/>
                <a:cs typeface="Carlito"/>
              </a:rPr>
              <a:t>Web </a:t>
            </a:r>
            <a:r>
              <a:rPr sz="2000" b="1" spc="-5" dirty="0">
                <a:solidFill>
                  <a:srgbClr val="404040"/>
                </a:solidFill>
                <a:latin typeface="Carlito"/>
                <a:cs typeface="Carlito"/>
              </a:rPr>
              <a:t>Design </a:t>
            </a:r>
            <a:r>
              <a:rPr sz="2000" b="1" dirty="0">
                <a:solidFill>
                  <a:srgbClr val="404040"/>
                </a:solidFill>
                <a:latin typeface="Carlito"/>
                <a:cs typeface="Carlito"/>
              </a:rPr>
              <a:t>e  </a:t>
            </a:r>
            <a:r>
              <a:rPr sz="2000" b="1" spc="-5" dirty="0">
                <a:solidFill>
                  <a:srgbClr val="404040"/>
                </a:solidFill>
                <a:latin typeface="Carlito"/>
                <a:cs typeface="Carlito"/>
              </a:rPr>
              <a:t>Comunicação</a:t>
            </a:r>
            <a:r>
              <a:rPr sz="2000" b="1" spc="-30" dirty="0">
                <a:solidFill>
                  <a:srgbClr val="404040"/>
                </a:solidFill>
                <a:latin typeface="Carlito"/>
                <a:cs typeface="Carlito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Carlito"/>
                <a:cs typeface="Carlito"/>
              </a:rPr>
              <a:t>Online</a:t>
            </a:r>
            <a:endParaRPr sz="2000" dirty="0">
              <a:latin typeface="Carlito"/>
              <a:cs typeface="Carlito"/>
            </a:endParaRPr>
          </a:p>
          <a:p>
            <a:pPr marL="297180" marR="289560" indent="1905" algn="ctr">
              <a:lnSpc>
                <a:spcPts val="2160"/>
              </a:lnSpc>
              <a:spcBef>
                <a:spcPts val="1405"/>
              </a:spcBef>
            </a:pPr>
            <a:r>
              <a:rPr sz="2000" spc="-5" dirty="0">
                <a:solidFill>
                  <a:srgbClr val="404040"/>
                </a:solidFill>
                <a:latin typeface="Carlito"/>
                <a:cs typeface="Carlito"/>
              </a:rPr>
              <a:t>Criação de 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</a:rPr>
              <a:t>websites, </a:t>
            </a:r>
            <a:r>
              <a:rPr sz="2000" spc="-5" dirty="0">
                <a:solidFill>
                  <a:srgbClr val="404040"/>
                </a:solidFill>
                <a:latin typeface="Carlito"/>
                <a:cs typeface="Carlito"/>
              </a:rPr>
              <a:t>design</a:t>
            </a:r>
            <a:r>
              <a:rPr lang="pt-PT" sz="2000" spc="-5" dirty="0">
                <a:solidFill>
                  <a:srgbClr val="404040"/>
                </a:solidFill>
                <a:latin typeface="Carlito"/>
                <a:cs typeface="Carlito"/>
              </a:rPr>
              <a:t> e 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</a:rPr>
              <a:t>marketing</a:t>
            </a:r>
            <a:r>
              <a:rPr sz="2000" spc="-25" dirty="0">
                <a:solidFill>
                  <a:srgbClr val="404040"/>
                </a:solidFill>
                <a:latin typeface="Carlito"/>
                <a:cs typeface="Carlito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</a:rPr>
              <a:t>digital</a:t>
            </a:r>
            <a:endParaRPr sz="2000" dirty="0">
              <a:latin typeface="Carlito"/>
              <a:cs typeface="Carlito"/>
            </a:endParaRPr>
          </a:p>
          <a:p>
            <a:pPr marL="532130" marR="521334" indent="-635" algn="ctr">
              <a:lnSpc>
                <a:spcPts val="3570"/>
              </a:lnSpc>
              <a:spcBef>
                <a:spcPts val="265"/>
              </a:spcBef>
            </a:pPr>
            <a:r>
              <a:rPr sz="2000" u="heavy" spc="-15" dirty="0">
                <a:solidFill>
                  <a:srgbClr val="6DAC1C"/>
                </a:solidFill>
                <a:uFill>
                  <a:solidFill>
                    <a:srgbClr val="6DAC1C"/>
                  </a:solidFill>
                </a:uFill>
                <a:latin typeface="Carlito"/>
                <a:cs typeface="Carlito"/>
                <a:hlinkClick r:id="rId3"/>
              </a:rPr>
              <a:t>www.margemcriativa.com </a:t>
            </a:r>
            <a:r>
              <a:rPr sz="2000" spc="-15" dirty="0">
                <a:solidFill>
                  <a:srgbClr val="6DAC1C"/>
                </a:solidFill>
                <a:latin typeface="Carlito"/>
                <a:cs typeface="Carlito"/>
              </a:rPr>
              <a:t> 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i</a:t>
            </a:r>
            <a:r>
              <a:rPr sz="2000" spc="-15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n</a:t>
            </a:r>
            <a:r>
              <a:rPr sz="2000" spc="-4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f</a:t>
            </a:r>
            <a:r>
              <a:rPr sz="2000" spc="-5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o@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m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a</a:t>
            </a:r>
            <a:r>
              <a:rPr sz="2000" spc="-3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r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g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e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m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cri</a:t>
            </a:r>
            <a:r>
              <a:rPr sz="2000" spc="-3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a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ti</a:t>
            </a:r>
            <a:r>
              <a:rPr sz="2000" spc="-35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v</a:t>
            </a:r>
            <a:r>
              <a:rPr sz="200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a.</a:t>
            </a:r>
            <a:r>
              <a:rPr sz="2000" spc="-10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c</a:t>
            </a:r>
            <a:r>
              <a:rPr sz="2000" spc="-5" dirty="0">
                <a:solidFill>
                  <a:srgbClr val="404040"/>
                </a:solidFill>
                <a:latin typeface="Carlito"/>
                <a:cs typeface="Carlito"/>
                <a:hlinkClick r:id="rId4"/>
              </a:rPr>
              <a:t>om</a:t>
            </a:r>
            <a:endParaRPr sz="2000" dirty="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24600" y="3962400"/>
            <a:ext cx="4337303" cy="19171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CC243C5F-BDD3-EFFB-AC88-31F3330C0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394335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457200" y="304800"/>
            <a:ext cx="10961421" cy="5142433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lang="pt-PT" sz="2800" b="1" spc="-5" dirty="0">
                <a:solidFill>
                  <a:srgbClr val="404040"/>
                </a:solidFill>
                <a:latin typeface="Carlito"/>
                <a:cs typeface="Carlito"/>
              </a:rPr>
              <a:t>Excel fundamental: Noções básicas – 9 horas</a:t>
            </a: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lang="pt-PT" sz="2000" b="1" spc="-5" dirty="0">
                <a:solidFill>
                  <a:srgbClr val="404040"/>
                </a:solidFill>
                <a:latin typeface="Carlito"/>
                <a:cs typeface="Carlito"/>
              </a:rPr>
              <a:t>Objetivos</a:t>
            </a: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Arial" panose="020B0604020202020204" pitchFamily="34" charset="0"/>
              <a:buChar char="•"/>
            </a:pPr>
            <a:r>
              <a:rPr lang="pt-PT" spc="-5" dirty="0">
                <a:solidFill>
                  <a:srgbClr val="404040"/>
                </a:solidFill>
                <a:latin typeface="Carlito"/>
                <a:cs typeface="Carlito"/>
              </a:rPr>
              <a:t>Reciclar e aperfeiçoar os conhecimentos das principais funcionalidades do Microsoft Excel.</a:t>
            </a: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endParaRPr lang="pt-PT" spc="-5" dirty="0">
              <a:solidFill>
                <a:srgbClr val="404040"/>
              </a:solidFill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lang="pt-PT" sz="2000" b="1" spc="-5" dirty="0">
                <a:solidFill>
                  <a:srgbClr val="404040"/>
                </a:solidFill>
                <a:latin typeface="Carlito"/>
                <a:cs typeface="Carlito"/>
              </a:rPr>
              <a:t>Conteúdos</a:t>
            </a:r>
            <a:endParaRPr lang="pt-PT" sz="2400" b="1" spc="-5" dirty="0">
              <a:solidFill>
                <a:srgbClr val="404040"/>
              </a:solidFill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Arial" panose="020B0604020202020204" pitchFamily="34" charset="0"/>
              <a:buChar char="•"/>
            </a:pPr>
            <a:r>
              <a:rPr lang="pt-PT" sz="2000" spc="-5" dirty="0">
                <a:solidFill>
                  <a:srgbClr val="404040"/>
                </a:solidFill>
                <a:latin typeface="Carlito"/>
                <a:cs typeface="Carlito"/>
              </a:rPr>
              <a:t>Ficheiros: gravação e segurança de conteúdos</a:t>
            </a: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Arial" panose="020B0604020202020204" pitchFamily="34" charset="0"/>
              <a:buChar char="•"/>
            </a:pPr>
            <a:r>
              <a:rPr lang="pt-PT" sz="2000" spc="-5" dirty="0">
                <a:solidFill>
                  <a:srgbClr val="404040"/>
                </a:solidFill>
                <a:latin typeface="Carlito"/>
                <a:cs typeface="Carlito"/>
              </a:rPr>
              <a:t>Dados alfanuméricos e numéricos</a:t>
            </a: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Arial" panose="020B0604020202020204" pitchFamily="34" charset="0"/>
              <a:buChar char="•"/>
            </a:pPr>
            <a:r>
              <a:rPr lang="pt-PT" sz="2000" spc="-5" dirty="0">
                <a:solidFill>
                  <a:srgbClr val="404040"/>
                </a:solidFill>
                <a:latin typeface="Carlito"/>
                <a:cs typeface="Carlito"/>
              </a:rPr>
              <a:t>Cálculos de dados</a:t>
            </a: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Arial" panose="020B0604020202020204" pitchFamily="34" charset="0"/>
              <a:buChar char="•"/>
            </a:pPr>
            <a:r>
              <a:rPr lang="pt-PT" sz="2000" spc="-5" dirty="0">
                <a:solidFill>
                  <a:srgbClr val="404040"/>
                </a:solidFill>
                <a:latin typeface="Carlito"/>
                <a:cs typeface="Carlito"/>
              </a:rPr>
              <a:t>Fórmulas</a:t>
            </a: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Arial" panose="020B0604020202020204" pitchFamily="34" charset="0"/>
              <a:buChar char="•"/>
            </a:pPr>
            <a:r>
              <a:rPr lang="pt-PT" sz="2000" spc="-5" dirty="0">
                <a:solidFill>
                  <a:srgbClr val="404040"/>
                </a:solidFill>
                <a:latin typeface="Carlito"/>
                <a:cs typeface="Carlito"/>
              </a:rPr>
              <a:t>Funções</a:t>
            </a:r>
          </a:p>
          <a:p>
            <a:pPr marL="355600" indent="-342900">
              <a:lnSpc>
                <a:spcPct val="100000"/>
              </a:lnSpc>
              <a:spcBef>
                <a:spcPts val="1220"/>
              </a:spcBef>
              <a:buFont typeface="Arial" panose="020B0604020202020204" pitchFamily="34" charset="0"/>
              <a:buChar char="•"/>
            </a:pPr>
            <a:r>
              <a:rPr lang="pt-PT" sz="2000" spc="-5" dirty="0">
                <a:solidFill>
                  <a:srgbClr val="404040"/>
                </a:solidFill>
                <a:latin typeface="Carlito"/>
                <a:cs typeface="Carlito"/>
              </a:rPr>
              <a:t>Funções de lógica e funções de pesquisa e referência </a:t>
            </a:r>
            <a:endParaRPr sz="20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A4953-4A5E-1A31-BC02-80FE7266D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>
            <a:extLst>
              <a:ext uri="{FF2B5EF4-FFF2-40B4-BE49-F238E27FC236}">
                <a16:creationId xmlns:a16="http://schemas.microsoft.com/office/drawing/2014/main" id="{3052C141-2401-7E03-3AC6-7D2C2F6CBF40}"/>
              </a:ext>
            </a:extLst>
          </p:cNvPr>
          <p:cNvSpPr txBox="1"/>
          <p:nvPr/>
        </p:nvSpPr>
        <p:spPr>
          <a:xfrm>
            <a:off x="457200" y="304800"/>
            <a:ext cx="10961421" cy="4003660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lang="pt-PT" sz="2800" b="1" spc="-5" dirty="0">
                <a:solidFill>
                  <a:srgbClr val="404040"/>
                </a:solidFill>
                <a:latin typeface="Carlito"/>
                <a:cs typeface="Carlito"/>
              </a:rPr>
              <a:t>Website com conteúdos da ação</a:t>
            </a: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endParaRPr lang="pt-PT" sz="2800" b="1" spc="-5" dirty="0">
              <a:solidFill>
                <a:srgbClr val="404040"/>
              </a:solidFill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endParaRPr lang="pt-PT" sz="2800" b="1" spc="-5" dirty="0">
              <a:solidFill>
                <a:srgbClr val="404040"/>
              </a:solidFill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endParaRPr lang="pt-PT" sz="2800" b="1" spc="-5" dirty="0">
              <a:solidFill>
                <a:srgbClr val="404040"/>
              </a:solidFill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lang="pt-PT" sz="6000" b="1" spc="-5" dirty="0">
                <a:solidFill>
                  <a:srgbClr val="404040"/>
                </a:solidFill>
                <a:latin typeface="Carlito"/>
                <a:cs typeface="Carlito"/>
                <a:hlinkClick r:id="rId2"/>
              </a:rPr>
              <a:t>https://www.tictiagopires.com/</a:t>
            </a:r>
            <a:endParaRPr lang="pt-PT" sz="6000" b="1" spc="-5" dirty="0">
              <a:solidFill>
                <a:srgbClr val="404040"/>
              </a:solidFill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endParaRPr lang="pt-PT" sz="2800" b="1" spc="-5" dirty="0">
              <a:solidFill>
                <a:srgbClr val="404040"/>
              </a:solidFill>
              <a:latin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764474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154</Words>
  <Application>Microsoft Office PowerPoint</Application>
  <PresentationFormat>Ecrã Panorâmico</PresentationFormat>
  <Paragraphs>32</Paragraphs>
  <Slides>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10" baseType="lpstr">
      <vt:lpstr>Arial</vt:lpstr>
      <vt:lpstr>Calibri</vt:lpstr>
      <vt:lpstr>Carlito</vt:lpstr>
      <vt:lpstr>Trebuchet MS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FORMAÇÃO PEDAGÓGICA INICIAL DE FORMADORES</dc:title>
  <dc:creator>Tiago Pires</dc:creator>
  <cp:lastModifiedBy>Tiago Pires</cp:lastModifiedBy>
  <cp:revision>1</cp:revision>
  <dcterms:created xsi:type="dcterms:W3CDTF">2022-11-10T17:36:18Z</dcterms:created>
  <dcterms:modified xsi:type="dcterms:W3CDTF">2025-01-06T14:46:36Z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2020-04-22T00:00:00Z</vt:filetime>
  </property>
  <property fmtid="{D5CDD505-2E9C-101B-9397-08002B2CF9AE}" pid="3" name="Creator">
    <vt:lpwstr>Microsoft® PowerPoint® para Office 365</vt:lpwstr>
  </property>
  <property fmtid="{D5CDD505-2E9C-101B-9397-08002B2CF9AE}" pid="4" name="LastSaved">
    <vt:filetime>2022-11-10T00:00:00Z</vt:filetime>
  </property>
</Properties>
</file>